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9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0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3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0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7287-83C5-405E-8991-7C95AA5C70BC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CB0B-3DB3-47A9-87D0-68216B3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7755"/>
          </a:xfrm>
        </p:spPr>
        <p:txBody>
          <a:bodyPr>
            <a:normAutofit fontScale="90000"/>
          </a:bodyPr>
          <a:lstStyle/>
          <a:p>
            <a:br>
              <a:rPr lang="he-IL" dirty="0"/>
            </a:br>
            <a:br>
              <a:rPr lang="he-IL" dirty="0"/>
            </a:br>
            <a:r>
              <a:rPr lang="he-IL" dirty="0"/>
              <a:t> </a:t>
            </a:r>
            <a:r>
              <a:rPr lang="he-IL" dirty="0" err="1"/>
              <a:t>מנאוד</a:t>
            </a:r>
            <a:r>
              <a:rPr lang="he-IL" dirty="0"/>
              <a:t> ושיר</a:t>
            </a:r>
            <a:br>
              <a:rPr lang="he-IL" dirty="0"/>
            </a:br>
            <a:r>
              <a:rPr lang="he-IL" dirty="0"/>
              <a:t>דגלים אדומים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0612" y="8976763"/>
            <a:ext cx="2665483" cy="13721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זהירות! – 5 דגלים אדומים שיכולים לצוץ במהלך ראיון עבודה! - לוג און | משרות  ודרושים בהייט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64" y="3409030"/>
            <a:ext cx="3334871" cy="233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79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רשימה של דגלים אדומים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1:שלח לי תמונה </a:t>
            </a:r>
          </a:p>
          <a:p>
            <a:r>
              <a:rPr lang="he-IL" dirty="0"/>
              <a:t>2:נפגש בגינה עם חברים שלך</a:t>
            </a:r>
          </a:p>
          <a:p>
            <a:r>
              <a:rPr lang="he-IL" dirty="0"/>
              <a:t>3:מה הכתובת שלך</a:t>
            </a:r>
          </a:p>
          <a:p>
            <a:r>
              <a:rPr lang="he-IL" dirty="0"/>
              <a:t>4:הגיל לא מפריע לי</a:t>
            </a:r>
          </a:p>
          <a:p>
            <a:r>
              <a:rPr lang="he-IL" dirty="0"/>
              <a:t>5:בת כמה את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73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איך אפשר להימנע מזה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1:לדבר רק עם אנשים שאני מכיר או שראיתי פנים מול פנים</a:t>
            </a:r>
          </a:p>
          <a:p>
            <a:r>
              <a:rPr lang="he-IL" dirty="0"/>
              <a:t>2: לדעת מתי השאלות נהיות אישיות מדי</a:t>
            </a:r>
          </a:p>
          <a:p>
            <a:r>
              <a:rPr lang="he-IL" dirty="0"/>
              <a:t>3:לשתף לחבר </a:t>
            </a:r>
          </a:p>
          <a:p>
            <a:r>
              <a:rPr lang="he-IL" dirty="0"/>
              <a:t>4:לצלם הוכחות </a:t>
            </a:r>
          </a:p>
          <a:p>
            <a:endParaRPr lang="en-US" dirty="0"/>
          </a:p>
        </p:txBody>
      </p:sp>
      <p:pic>
        <p:nvPicPr>
          <p:cNvPr id="2050" name="Picture 2" descr="מאפיינים של תפקוד לקוי במסגרת - &quot;דגלים אדומים&quot; | צעד צע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" y="3164540"/>
            <a:ext cx="7942730" cy="369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7314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Application>Microsoft Macintosh PowerPoint</Application>
  <PresentationFormat>מסך רחב</PresentationFormat>
  <Paragraphs>12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ערכת נושא Office</vt:lpstr>
      <vt:lpstr>   מנאוד ושיר דגלים אדומים</vt:lpstr>
      <vt:lpstr>רשימה של דגלים אדומים</vt:lpstr>
      <vt:lpstr>איך אפשר להימנע מזה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דגלים אדומים</dc:title>
  <dc:creator>User</dc:creator>
  <cp:lastModifiedBy>מישר מיכל</cp:lastModifiedBy>
  <cp:revision>2</cp:revision>
  <dcterms:created xsi:type="dcterms:W3CDTF">2023-01-19T14:51:57Z</dcterms:created>
  <dcterms:modified xsi:type="dcterms:W3CDTF">2023-01-19T16:45:21Z</dcterms:modified>
</cp:coreProperties>
</file>