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80" autoAdjust="0"/>
    <p:restoredTop sz="94660"/>
  </p:normalViewPr>
  <p:slideViewPr>
    <p:cSldViewPr snapToGrid="0">
      <p:cViewPr varScale="1">
        <p:scale>
          <a:sx n="160" d="100"/>
          <a:sy n="160" d="100"/>
        </p:scale>
        <p:origin x="57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17287-83C5-405E-8991-7C95AA5C70BC}" type="datetimeFigureOut">
              <a:rPr lang="en-US" smtClean="0"/>
              <a:t>1/19/23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8CB0B-3DB3-47A9-87D0-68216B34B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997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17287-83C5-405E-8991-7C95AA5C70BC}" type="datetimeFigureOut">
              <a:rPr lang="en-US" smtClean="0"/>
              <a:t>1/19/23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8CB0B-3DB3-47A9-87D0-68216B34B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181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17287-83C5-405E-8991-7C95AA5C70BC}" type="datetimeFigureOut">
              <a:rPr lang="en-US" smtClean="0"/>
              <a:t>1/19/23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8CB0B-3DB3-47A9-87D0-68216B34B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507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17287-83C5-405E-8991-7C95AA5C70BC}" type="datetimeFigureOut">
              <a:rPr lang="en-US" smtClean="0"/>
              <a:t>1/19/23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8CB0B-3DB3-47A9-87D0-68216B34B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276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17287-83C5-405E-8991-7C95AA5C70BC}" type="datetimeFigureOut">
              <a:rPr lang="en-US" smtClean="0"/>
              <a:t>1/19/23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8CB0B-3DB3-47A9-87D0-68216B34B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208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17287-83C5-405E-8991-7C95AA5C70BC}" type="datetimeFigureOut">
              <a:rPr lang="en-US" smtClean="0"/>
              <a:t>1/19/23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8CB0B-3DB3-47A9-87D0-68216B34B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136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17287-83C5-405E-8991-7C95AA5C70BC}" type="datetimeFigureOut">
              <a:rPr lang="en-US" smtClean="0"/>
              <a:t>1/19/23</a:t>
            </a:fld>
            <a:endParaRPr lang="en-US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8CB0B-3DB3-47A9-87D0-68216B34B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315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17287-83C5-405E-8991-7C95AA5C70BC}" type="datetimeFigureOut">
              <a:rPr lang="en-US" smtClean="0"/>
              <a:t>1/19/23</a:t>
            </a:fld>
            <a:endParaRPr lang="en-US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8CB0B-3DB3-47A9-87D0-68216B34B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535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17287-83C5-405E-8991-7C95AA5C70BC}" type="datetimeFigureOut">
              <a:rPr lang="en-US" smtClean="0"/>
              <a:t>1/19/23</a:t>
            </a:fld>
            <a:endParaRPr lang="en-US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8CB0B-3DB3-47A9-87D0-68216B34B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086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17287-83C5-405E-8991-7C95AA5C70BC}" type="datetimeFigureOut">
              <a:rPr lang="en-US" smtClean="0"/>
              <a:t>1/19/23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8CB0B-3DB3-47A9-87D0-68216B34B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108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17287-83C5-405E-8991-7C95AA5C70BC}" type="datetimeFigureOut">
              <a:rPr lang="en-US" smtClean="0"/>
              <a:t>1/19/23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8CB0B-3DB3-47A9-87D0-68216B34B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481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C17287-83C5-405E-8991-7C95AA5C70BC}" type="datetimeFigureOut">
              <a:rPr lang="en-US" smtClean="0"/>
              <a:t>1/19/23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E8CB0B-3DB3-47A9-87D0-68216B34B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930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387755"/>
          </a:xfrm>
        </p:spPr>
        <p:txBody>
          <a:bodyPr>
            <a:normAutofit fontScale="90000"/>
          </a:bodyPr>
          <a:lstStyle/>
          <a:p>
            <a:br>
              <a:rPr lang="he-IL" dirty="0"/>
            </a:br>
            <a:br>
              <a:rPr lang="he-IL" dirty="0"/>
            </a:br>
            <a:r>
              <a:rPr lang="he-IL" dirty="0"/>
              <a:t> </a:t>
            </a:r>
            <a:r>
              <a:rPr lang="he-IL" dirty="0" err="1"/>
              <a:t>מנאוד</a:t>
            </a:r>
            <a:r>
              <a:rPr lang="he-IL" dirty="0"/>
              <a:t> ושיר</a:t>
            </a:r>
            <a:br>
              <a:rPr lang="he-IL" dirty="0"/>
            </a:br>
            <a:r>
              <a:rPr lang="he-IL" dirty="0"/>
              <a:t>דגלים אדומים</a:t>
            </a:r>
            <a:endParaRPr lang="en-US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5390612" y="8976763"/>
            <a:ext cx="2665483" cy="137218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  <p:pic>
        <p:nvPicPr>
          <p:cNvPr id="1026" name="Picture 2" descr="זהירות! – 5 דגלים אדומים שיכולים לצוץ במהלך ראיון עבודה! - לוג און | משרות  ודרושים בהייטק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8564" y="3409030"/>
            <a:ext cx="3334871" cy="2334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3798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רשימה של דגלים אדומים</a:t>
            </a:r>
            <a:endParaRPr lang="en-US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1:שלח לי תמונה </a:t>
            </a:r>
          </a:p>
          <a:p>
            <a:r>
              <a:rPr lang="he-IL" dirty="0"/>
              <a:t>2:נפגש בגינה עם חברים שלך</a:t>
            </a:r>
          </a:p>
          <a:p>
            <a:r>
              <a:rPr lang="he-IL" dirty="0"/>
              <a:t>3:מה הכתובת שלך</a:t>
            </a:r>
          </a:p>
          <a:p>
            <a:r>
              <a:rPr lang="he-IL" dirty="0"/>
              <a:t>4:הגיל לא מפריע לי</a:t>
            </a:r>
          </a:p>
          <a:p>
            <a:r>
              <a:rPr lang="he-IL" dirty="0"/>
              <a:t>5:בת כמה את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627386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איך אפשר להימנע מזה </a:t>
            </a:r>
            <a:endParaRPr lang="en-US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1:לדבר רק עם אנשים שאני מכיר או שראיתי פנים מול פנים</a:t>
            </a:r>
          </a:p>
          <a:p>
            <a:r>
              <a:rPr lang="he-IL" dirty="0"/>
              <a:t>2: לדעת מתי השאלות נהיות אישיות מדי</a:t>
            </a:r>
          </a:p>
          <a:p>
            <a:r>
              <a:rPr lang="he-IL" dirty="0"/>
              <a:t>3:לשתף לחבר </a:t>
            </a:r>
          </a:p>
          <a:p>
            <a:r>
              <a:rPr lang="he-IL" dirty="0"/>
              <a:t>4:לצלם הוכחות </a:t>
            </a:r>
          </a:p>
          <a:p>
            <a:endParaRPr lang="en-US" dirty="0"/>
          </a:p>
        </p:txBody>
      </p:sp>
      <p:pic>
        <p:nvPicPr>
          <p:cNvPr id="2050" name="Picture 2" descr="מאפיינים של תפקוד לקוי במסגרת - &quot;דגלים אדומים&quot; | צעד צעד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82" y="3164540"/>
            <a:ext cx="7942730" cy="3693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1731494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73</Words>
  <Application>Microsoft Macintosh PowerPoint</Application>
  <PresentationFormat>מסך רחב</PresentationFormat>
  <Paragraphs>12</Paragraphs>
  <Slides>3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ערכת נושא Office</vt:lpstr>
      <vt:lpstr>   מנאוד ושיר דגלים אדומים</vt:lpstr>
      <vt:lpstr>רשימה של דגלים אדומים</vt:lpstr>
      <vt:lpstr>איך אפשר להימנע מזה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דגלים אדומים</dc:title>
  <dc:creator>User</dc:creator>
  <cp:lastModifiedBy>מישר מיכל</cp:lastModifiedBy>
  <cp:revision>2</cp:revision>
  <dcterms:created xsi:type="dcterms:W3CDTF">2023-01-19T14:51:57Z</dcterms:created>
  <dcterms:modified xsi:type="dcterms:W3CDTF">2023-01-19T16:45:21Z</dcterms:modified>
</cp:coreProperties>
</file>