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2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9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0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7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0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8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9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EE9C4-7FCA-4F12-8AA6-8E58F3B4D02B}" type="datetimeFigureOut">
              <a:rPr lang="en-US" smtClean="0"/>
              <a:t>5/28/2023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777BB-7910-4F48-A3FC-F8A9320FB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4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הבננה היא באה אלינו לישראל מפרו</a:t>
            </a:r>
            <a:br>
              <a:rPr lang="he-IL" dirty="0" smtClean="0"/>
            </a:br>
            <a:r>
              <a:rPr lang="he-IL" dirty="0" smtClean="0"/>
              <a:t>ובוליביה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מאת: אלין ותהילה</a:t>
            </a:r>
          </a:p>
        </p:txBody>
      </p:sp>
      <p:pic>
        <p:nvPicPr>
          <p:cNvPr id="2050" name="Picture 2" descr="https://static.wixstatic.com/media/a4557f_26ecd417a4ca40b8acd5aa56fece86c7~mv2.jpg/v1/fill/w_1376,h_994,al_c,q_85,usm_0.66_1.00_0.01/a4557f_26ecd417a4ca40b8acd5aa56fece86c7~m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060" y="4021561"/>
            <a:ext cx="4643718" cy="294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הפרי שעושה טוב לספורטאים: למה בריא לאכול בננ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367" y="0"/>
            <a:ext cx="3862633" cy="195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8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 descr="https://static.wixstatic.com/media/a4557f_26ecd417a4ca40b8acd5aa56fece86c7~mv2.jpg/v1/fill/w_1376,h_994,al_c,q_85,usm_0.66_1.00_0.01/a4557f_26ecd417a4ca40b8acd5aa56fece86c7~mv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125"/>
            <a:ext cx="11621845" cy="6492875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  <p:cxnSp>
        <p:nvCxnSpPr>
          <p:cNvPr id="7" name="מחבר חץ ישר 6"/>
          <p:cNvCxnSpPr/>
          <p:nvPr/>
        </p:nvCxnSpPr>
        <p:spPr>
          <a:xfrm flipV="1">
            <a:off x="3382780" y="3261360"/>
            <a:ext cx="3007860" cy="12158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מחבר חץ ישר 12"/>
          <p:cNvCxnSpPr/>
          <p:nvPr/>
        </p:nvCxnSpPr>
        <p:spPr>
          <a:xfrm flipV="1">
            <a:off x="3012661" y="3261360"/>
            <a:ext cx="3377979" cy="10809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58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מסך רחב</PresentationFormat>
  <Paragraphs>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הבננה היא באה אלינו לישראל מפרו ובוליביה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הבננה היא באה אלינו לישראל מפרו ובוליביה</dc:title>
  <dc:creator>User</dc:creator>
  <cp:lastModifiedBy>User</cp:lastModifiedBy>
  <cp:revision>3</cp:revision>
  <dcterms:created xsi:type="dcterms:W3CDTF">2023-05-28T08:27:45Z</dcterms:created>
  <dcterms:modified xsi:type="dcterms:W3CDTF">2023-05-28T08:45:08Z</dcterms:modified>
</cp:coreProperties>
</file>