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2DF401-3183-6B82-7CEE-5625ED099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3EC36E7-EAA1-1E10-5731-18782C46E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F86968-4DF3-000F-82F4-3D340D8C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3DB591-E920-FB92-6A34-7957814F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5C0C70-55EA-8EC6-6FEC-31C05976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51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461FE-7847-B045-BA84-B861C884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79A24F4-1D81-14AC-169C-E2106E178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5C7DA4-BAF2-F5E6-7D56-D5AA8D1A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7779BE-F345-FD6F-E129-FE5155F7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EB4F03-0187-6CC0-F75F-402EB242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73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43CFF6E-600A-5462-36BE-0B7B8B522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8BC0A9-43AE-6052-A2C9-3B102844F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B5D6B3-1126-76A1-FD86-A7804F2F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D74F8C-034B-983A-4100-E055258F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94809F-05E0-027E-127E-7A14304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6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7F0A0-91B6-60FE-9A71-2036CFB4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A75DD3-88E1-6FF5-7DE0-FAB7FCCE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7E98C3-2775-4A44-6D59-8D2B8739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25BBF4-944E-F0C8-A252-20BC3CA4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91125B-EC8C-C76C-1B99-1C1E576E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2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9F59B-4F9F-6319-4343-B4450F2A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BF04FC-C351-0EE3-AB39-832EDA9FE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A496E8-FC2D-4CAD-85FA-C1395E8E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6952B3-A2E0-782A-5D79-5A26D142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F453E9-9182-B835-8AEF-D8192C78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28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5C0C33-FDC8-888D-47DC-D6796995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8C34EF-79A5-6FC1-97C7-AD20F8614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736939-0F5D-14DF-ABBE-979EEA031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F9D2AD-8259-A0DE-672B-3F994CD3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65D74B-13BA-E303-1F49-B7A0E8AA3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898A07-97B7-9243-33C8-9BB6FE26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96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6DFD2-111E-F872-6289-1312E832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BE5017-9DE3-4719-002C-0618D0F27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CF43D6-2017-864E-6416-ADAA50F28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B42D9D0-A6EA-E55E-4B9B-17269C4FC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E8CB64-6922-1C32-DD30-674151BEC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147C8C-382B-2B94-895D-61B0EEFE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FF67F65-63BA-345F-0299-5560BE18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C1E6703-ADD5-6B8C-C9DB-0C103551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96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4A9F9-8BFA-74BE-4863-35A0A994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1894A5-ABB0-FC35-E09B-F60ACB02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70B6F5-0365-DCC7-BC40-5B1A5F14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D7FE76-09D3-68FF-DBEA-015C9F1E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D2B18E-0127-8256-C2D1-93F6527E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589532-5C87-E453-3A67-70AA14BA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81175D-8D1A-8B46-1AAB-670D54B1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36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75B1F-A9B0-DFF9-78C9-2A3BA613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16EBAC-D021-199A-4737-FF2BAE191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537CAE-E48B-868B-9D86-5ED9E632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D2C127-C827-4B30-C097-A8E0A72F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EC80D9-6B41-859D-FF42-3243CF7E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746FFE-17B8-6EBE-21A2-AB396D3F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2442F-C518-2E65-6D9F-D51C1697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AE96E2D-8369-9AFC-3175-C7DB876B4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6BB290-E57B-54EA-64DC-A1F8779B1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2ABDE6-976A-905E-890A-7C960AAD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7CB7E2-F2E7-C97E-087D-2E284E61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0EB436-E21F-6F71-58AA-B63605C6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88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FCD7F8-7CB5-23F2-1A9E-DBA30F4E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B62154-8563-DC5F-744D-6D31979C8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3CF6E6-27D8-B865-7A59-79E4E593E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7E52F-B7FE-4F80-92C4-2DCF6E3D7A60}" type="datetimeFigureOut">
              <a:rPr lang="it-IT" smtClean="0"/>
              <a:t>06/12/2022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F83B66-503F-7747-3D3E-F733BFB73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91A5B5-3102-A1FE-3B8E-6360DC0FC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64AD-A183-430F-AD23-FE22D4CEF8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56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0A87D52-D4CA-0E99-8ECD-58F6936A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CDDF72B-8F14-5575-7CBF-CC765691C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8383"/>
            <a:ext cx="6096002" cy="9144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rial Black" panose="020B0A04020102020204" pitchFamily="34" charset="0"/>
              </a:rPr>
              <a:t>IOTTI SPA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6E2CE1-337F-AAFE-F3C7-BFC679757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1" y="2438400"/>
            <a:ext cx="5791200" cy="3869635"/>
          </a:xfrm>
        </p:spPr>
        <p:txBody>
          <a:bodyPr/>
          <a:lstStyle/>
          <a:p>
            <a:r>
              <a:rPr kumimoji="0" lang="it-IT" altLang="it-IT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Have</a:t>
            </a: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kumimoji="0" lang="it-IT" altLang="it-IT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you</a:t>
            </a: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kumimoji="0" lang="it-IT" altLang="it-IT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ever</a:t>
            </a: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kumimoji="0" lang="it-IT" altLang="it-IT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felt</a:t>
            </a: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kumimoji="0" lang="it-IT" altLang="it-IT" sz="4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tired</a:t>
            </a:r>
            <a:r>
              <a:rPr kumimoji="0" lang="it-IT" altLang="it-IT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 after the gym?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91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BE079D-48A0-C733-71E5-51D13EA1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816"/>
            <a:ext cx="10515600" cy="5766147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latin typeface="Bahnschrift Condensed" panose="020B0502040204020203" pitchFamily="34" charset="0"/>
              </a:rPr>
              <a:t>people who take care of their body are only interested in quality</a:t>
            </a:r>
          </a:p>
          <a:p>
            <a:pPr marL="0" indent="0" algn="ctr">
              <a:buNone/>
            </a:pPr>
            <a:r>
              <a:rPr lang="en-US" sz="4400" dirty="0">
                <a:latin typeface="Bahnschrift Condensed" panose="020B0502040204020203" pitchFamily="34" charset="0"/>
              </a:rPr>
              <a:t>nowadays the quality within massage parlors is going down.</a:t>
            </a:r>
          </a:p>
          <a:p>
            <a:pPr marL="0" indent="0" algn="ctr">
              <a:buNone/>
            </a:pPr>
            <a:r>
              <a:rPr lang="en-US" sz="7200" dirty="0">
                <a:latin typeface="Algerian" panose="04020705040A02060702" pitchFamily="82" charset="0"/>
              </a:rPr>
              <a:t>who wants the best must be satisfied</a:t>
            </a:r>
          </a:p>
          <a:p>
            <a:pPr marL="0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5E1E15F5-B9A4-C2B0-2882-D44B6CA5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5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79CA6E8-9B19-5D9B-E76F-924BDC32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48" y="333790"/>
            <a:ext cx="6983437" cy="619042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ahnschrift Condensed" panose="020B0502040204020203" pitchFamily="34" charset="0"/>
              </a:rPr>
              <a:t>this is why IOTTI SPA was born, a high quality spa that offers many services such as massages, sauna, Turkish bath and swimming pools, located next to a gym</a:t>
            </a:r>
            <a:endParaRPr lang="it-IT" sz="5400" dirty="0">
              <a:latin typeface="Bahnschrift Condensed" panose="020B0502040204020203" pitchFamily="34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70B8548-CF39-37FF-2C22-846D60DBCE6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331026" y="132910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2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8A23F0-3785-3E06-402C-91A5E77DF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692"/>
            <a:ext cx="10515600" cy="5825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6600" dirty="0">
                <a:latin typeface="Bahnschrift Condensed" panose="020B0502040204020203" pitchFamily="34" charset="0"/>
              </a:rPr>
              <a:t>IOTTI SPA </a:t>
            </a:r>
            <a:r>
              <a:rPr lang="it-IT" sz="6600" dirty="0" err="1">
                <a:latin typeface="Bahnschrift Condensed" panose="020B0502040204020203" pitchFamily="34" charset="0"/>
              </a:rPr>
              <a:t>differs</a:t>
            </a:r>
            <a:r>
              <a:rPr lang="it-IT" sz="6600" dirty="0">
                <a:latin typeface="Bahnschrift Condensed" panose="020B0502040204020203" pitchFamily="34" charset="0"/>
              </a:rPr>
              <a:t> from the </a:t>
            </a:r>
            <a:r>
              <a:rPr lang="it-IT" sz="6600" dirty="0" err="1">
                <a:latin typeface="Bahnschrift Condensed" panose="020B0502040204020203" pitchFamily="34" charset="0"/>
              </a:rPr>
              <a:t>other</a:t>
            </a:r>
            <a:r>
              <a:rPr lang="it-IT" sz="6600" dirty="0">
                <a:latin typeface="Bahnschrift Condensed" panose="020B0502040204020203" pitchFamily="34" charset="0"/>
              </a:rPr>
              <a:t> massage center for</a:t>
            </a:r>
          </a:p>
          <a:p>
            <a:r>
              <a:rPr lang="it-IT" sz="4000" dirty="0">
                <a:latin typeface="Bahnschrift Condensed" panose="020B0502040204020203" pitchFamily="34" charset="0"/>
              </a:rPr>
              <a:t>QUALITY: </a:t>
            </a:r>
            <a:r>
              <a:rPr lang="it-IT" sz="4000" dirty="0" err="1">
                <a:latin typeface="Bahnschrift Condensed" panose="020B0502040204020203" pitchFamily="34" charset="0"/>
              </a:rPr>
              <a:t>we</a:t>
            </a:r>
            <a:r>
              <a:rPr lang="it-IT" sz="4000" dirty="0">
                <a:latin typeface="Bahnschrift Condensed" panose="020B0502040204020203" pitchFamily="34" charset="0"/>
              </a:rPr>
              <a:t> </a:t>
            </a:r>
            <a:r>
              <a:rPr lang="it-IT" sz="4000" dirty="0" err="1">
                <a:latin typeface="Bahnschrift Condensed" panose="020B0502040204020203" pitchFamily="34" charset="0"/>
              </a:rPr>
              <a:t>offers</a:t>
            </a:r>
            <a:r>
              <a:rPr lang="it-IT" sz="4000" dirty="0">
                <a:latin typeface="Bahnschrift Condensed" panose="020B0502040204020203" pitchFamily="34" charset="0"/>
              </a:rPr>
              <a:t> an high </a:t>
            </a:r>
            <a:r>
              <a:rPr lang="it-IT" sz="4000" dirty="0" err="1">
                <a:latin typeface="Bahnschrift Condensed" panose="020B0502040204020203" pitchFamily="34" charset="0"/>
              </a:rPr>
              <a:t>quality</a:t>
            </a:r>
            <a:r>
              <a:rPr lang="it-IT" sz="4000" dirty="0">
                <a:latin typeface="Bahnschrift Condensed" panose="020B0502040204020203" pitchFamily="34" charset="0"/>
              </a:rPr>
              <a:t> service by a </a:t>
            </a:r>
            <a:r>
              <a:rPr lang="it-IT" sz="4000" dirty="0" err="1">
                <a:latin typeface="Bahnschrift Condensed" panose="020B0502040204020203" pitchFamily="34" charset="0"/>
              </a:rPr>
              <a:t>qualified</a:t>
            </a:r>
            <a:r>
              <a:rPr lang="it-IT" sz="4000" dirty="0">
                <a:latin typeface="Bahnschrift Condensed" panose="020B0502040204020203" pitchFamily="34" charset="0"/>
              </a:rPr>
              <a:t> staff and a </a:t>
            </a:r>
            <a:r>
              <a:rPr lang="it-IT" sz="4000" dirty="0" err="1">
                <a:latin typeface="Bahnschrift Condensed" panose="020B0502040204020203" pitchFamily="34" charset="0"/>
              </a:rPr>
              <a:t>beautifull</a:t>
            </a:r>
            <a:r>
              <a:rPr lang="it-IT" sz="4000" dirty="0">
                <a:latin typeface="Bahnschrift Condensed" panose="020B0502040204020203" pitchFamily="34" charset="0"/>
              </a:rPr>
              <a:t> location</a:t>
            </a:r>
          </a:p>
          <a:p>
            <a:r>
              <a:rPr lang="it-IT" sz="4000" dirty="0">
                <a:latin typeface="Bahnschrift Condensed" panose="020B0502040204020203" pitchFamily="34" charset="0"/>
              </a:rPr>
              <a:t>Position: </a:t>
            </a:r>
            <a:r>
              <a:rPr lang="it-IT" sz="4000" dirty="0" err="1">
                <a:latin typeface="Bahnschrift Condensed" panose="020B0502040204020203" pitchFamily="34" charset="0"/>
              </a:rPr>
              <a:t>we</a:t>
            </a:r>
            <a:r>
              <a:rPr lang="it-IT" sz="4000" dirty="0">
                <a:latin typeface="Bahnschrift Condensed" panose="020B0502040204020203" pitchFamily="34" charset="0"/>
              </a:rPr>
              <a:t> are </a:t>
            </a:r>
            <a:r>
              <a:rPr lang="it-IT" sz="4000" dirty="0" err="1">
                <a:latin typeface="Bahnschrift Condensed" panose="020B0502040204020203" pitchFamily="34" charset="0"/>
              </a:rPr>
              <a:t>located</a:t>
            </a:r>
            <a:r>
              <a:rPr lang="it-IT" sz="4000" dirty="0">
                <a:latin typeface="Bahnschrift Condensed" panose="020B0502040204020203" pitchFamily="34" charset="0"/>
              </a:rPr>
              <a:t> </a:t>
            </a:r>
            <a:r>
              <a:rPr lang="it-IT" sz="4000" dirty="0" err="1">
                <a:latin typeface="Bahnschrift Condensed" panose="020B0502040204020203" pitchFamily="34" charset="0"/>
              </a:rPr>
              <a:t>next</a:t>
            </a:r>
            <a:r>
              <a:rPr lang="it-IT" sz="4000" dirty="0">
                <a:latin typeface="Bahnschrift Condensed" panose="020B0502040204020203" pitchFamily="34" charset="0"/>
              </a:rPr>
              <a:t> to a gym in order to </a:t>
            </a:r>
            <a:r>
              <a:rPr lang="it-IT" sz="4000" dirty="0" err="1">
                <a:latin typeface="Bahnschrift Condensed" panose="020B0502040204020203" pitchFamily="34" charset="0"/>
              </a:rPr>
              <a:t>attract</a:t>
            </a:r>
            <a:r>
              <a:rPr lang="it-IT" sz="4000" dirty="0">
                <a:latin typeface="Bahnschrift Condensed" panose="020B0502040204020203" pitchFamily="34" charset="0"/>
              </a:rPr>
              <a:t> people </a:t>
            </a:r>
            <a:r>
              <a:rPr lang="it-IT" sz="4000" dirty="0" err="1">
                <a:latin typeface="Bahnschrift Condensed" panose="020B0502040204020203" pitchFamily="34" charset="0"/>
              </a:rPr>
              <a:t>who</a:t>
            </a:r>
            <a:r>
              <a:rPr lang="it-IT" sz="4000" dirty="0">
                <a:latin typeface="Bahnschrift Condensed" panose="020B0502040204020203" pitchFamily="34" charset="0"/>
              </a:rPr>
              <a:t> takes care of </a:t>
            </a:r>
            <a:r>
              <a:rPr lang="it-IT" sz="4000" dirty="0" err="1">
                <a:latin typeface="Bahnschrift Condensed" panose="020B0502040204020203" pitchFamily="34" charset="0"/>
              </a:rPr>
              <a:t>their</a:t>
            </a:r>
            <a:r>
              <a:rPr lang="it-IT" sz="4000" dirty="0">
                <a:latin typeface="Bahnschrift Condensed" panose="020B0502040204020203" pitchFamily="34" charset="0"/>
              </a:rPr>
              <a:t> body</a:t>
            </a:r>
          </a:p>
        </p:txBody>
      </p:sp>
    </p:spTree>
    <p:extLst>
      <p:ext uri="{BB962C8B-B14F-4D97-AF65-F5344CB8AC3E}">
        <p14:creationId xmlns:p14="http://schemas.microsoft.com/office/powerpoint/2010/main" val="314494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4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3E957-BCA3-A219-7AAC-355C582F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8F5631-8DB7-837B-0B60-471C18035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777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Algerian</vt:lpstr>
      <vt:lpstr>Arial</vt:lpstr>
      <vt:lpstr>Arial Black</vt:lpstr>
      <vt:lpstr>Bahnschrift Condensed</vt:lpstr>
      <vt:lpstr>Calibri</vt:lpstr>
      <vt:lpstr>Calibri Light</vt:lpstr>
      <vt:lpstr>Tema di Office</vt:lpstr>
      <vt:lpstr>IOTTI SPA</vt:lpstr>
      <vt:lpstr>Presentazione standard di PowerPoint</vt:lpstr>
      <vt:lpstr>this is why IOTTI SPA was born, a high quality spa that offers many services such as massages, sauna, Turkish bath and swimming pools, located next to a gym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IOTTI SPA</dc:title>
  <dc:creator>utente</dc:creator>
  <cp:lastModifiedBy>utente</cp:lastModifiedBy>
  <cp:revision>1</cp:revision>
  <dcterms:created xsi:type="dcterms:W3CDTF">2022-12-06T10:53:55Z</dcterms:created>
  <dcterms:modified xsi:type="dcterms:W3CDTF">2022-12-06T10:53:58Z</dcterms:modified>
</cp:coreProperties>
</file>