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7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9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D5CE-6F4E-4FF1-9470-214EB193B04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1951-453C-4CA3-A50C-49DA4942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4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40626" y="-74814"/>
            <a:ext cx="9144000" cy="1471353"/>
          </a:xfrm>
        </p:spPr>
        <p:txBody>
          <a:bodyPr/>
          <a:lstStyle/>
          <a:p>
            <a:r>
              <a:rPr lang="he-IL" dirty="0"/>
              <a:t>"פדופיל"</a:t>
            </a:r>
            <a:br>
              <a:rPr lang="he-IL" dirty="0"/>
            </a:br>
            <a:r>
              <a:rPr lang="he-IL" sz="1600" dirty="0">
                <a:solidFill>
                  <a:srgbClr val="FF0000"/>
                </a:solidFill>
              </a:rPr>
              <a:t>פגיעה מינית יכולה להרוס חיים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595" y="2465315"/>
            <a:ext cx="3855661" cy="18788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9" y="2326641"/>
            <a:ext cx="3038414" cy="201750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327" y="2407125"/>
            <a:ext cx="3451687" cy="193702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549" y="4513810"/>
            <a:ext cx="6096000" cy="2009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7870" y="756458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לא להאמין לכל מה שרואים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790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Macintosh PowerPoint</Application>
  <PresentationFormat>מסך רחב</PresentationFormat>
  <Paragraphs>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"פדופיל" פגיעה מינית יכולה להרוס חיים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"פדופיל" פגיעה מינית יכולה להרוס חיים</dc:title>
  <dc:creator>User</dc:creator>
  <cp:lastModifiedBy>מישר מיכל</cp:lastModifiedBy>
  <cp:revision>1</cp:revision>
  <dcterms:created xsi:type="dcterms:W3CDTF">2023-01-12T14:59:33Z</dcterms:created>
  <dcterms:modified xsi:type="dcterms:W3CDTF">2023-01-19T15:42:37Z</dcterms:modified>
</cp:coreProperties>
</file>