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4B8C6-801A-5EA0-AD87-659EFD5F3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C906211-7775-BA92-72C2-8B83DE37D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422408-CD86-947C-CF9C-03CC9B17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F98749-1438-EFC7-0B76-7E7C6CB0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06F300-292C-979B-E814-31B73C4F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25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621753-E610-AA42-578B-2CEA26FC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2801AC-F4AB-0A7C-E7D6-DFC55C2F7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CF83B9-9B10-F6F3-D0E8-7B4A9834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26F31C-DCA4-2F58-6513-7E198578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EC4417-322F-9CEC-1CCD-30461B73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06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E96A41-5D9B-C95A-D76B-0F050329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5D24E8-54D7-0417-ABF4-3A033466D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A166C7-8FA6-FA76-AFC4-2E26582A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9228BA-E271-CDC7-87C6-0D917892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2F9FF-9587-3728-6B5F-A1FA7642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6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D2E661-4E9B-4798-7C28-91791B76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61FB5-397C-F41A-11A9-93A46BFF3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45027C-201B-1BBF-3075-6A272AF2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256596-B5AD-FB50-990D-8B26D3B1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4B91A2-546B-D64E-568D-4398F6B4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18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B15674-576B-EC88-0A75-00652489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46B607-F8F3-2332-F93E-8498467BD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DD2910-E93F-2B78-4CC4-DB2CF361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CB1D4F-D365-1A65-FEBB-DC867F95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F646CD-E73F-4747-0E18-76556876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99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F9EE0-BAC7-538C-B6CD-720DE32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F8662D-027B-3CD7-4D8D-B70ED210B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717151-E821-19D6-7AB4-E5F475025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EE40E4-884D-D638-91DB-467BB553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95C038-0327-3973-336A-F5F2A12A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0D9B3B-C76F-C723-8D5E-3DE4BC4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1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9442B-2C3C-83BE-D18C-8D1FC28A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849718-05F4-315B-8DC4-1FBE5703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AF85EF-00DD-7C97-7677-196B62FDE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18C098-820E-DD61-8B24-A42D75150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0BBB76F-13D9-C84F-E51B-D73216325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4A4A3C-B072-182C-57EF-67BA69BF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3926A3-10C3-8060-5B90-01ACE970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5C47F7-BFC8-46A3-F03F-69C9142D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55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3D6A94-3524-74D3-2963-02CFEAA6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01C4E2-F594-3CE2-ACBB-91F2D13D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0819A9-B0D1-20BD-4E4C-2483CA57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6EC036-36B5-88DA-FA74-75A11523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08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C1BF9C-436B-0E48-1CE2-8D5508A1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AD0BF8-910B-96A0-A3FF-3AE9393B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AF4272-CAE1-3BD3-1B24-3495B4E9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89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03547-74CF-8F51-0DBA-4184C5AA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06EFB2-E38B-E172-99D7-743E00866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53C425-028F-5CB7-814E-BD4EBCFB4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140E75-BE66-4E44-07CA-DA24AEEB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948FC1-238B-7BF1-4BF4-795758A6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FA4C71-A632-90BC-86F9-2F3DB524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98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775269-61AF-F32C-ABE1-71821CA3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04C63F2-7506-10DE-6EC6-BA6F19C2D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B27682-F034-1D20-C05E-8CCB2D929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17CB09-CE14-5CE3-4FBC-5C15BE12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CF7027-D810-EBDC-088E-AD0B129F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CB4C7B-459C-B78C-295A-20A95FEB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50696D-348A-EA6F-1D53-86D6B247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4ED36B-0F11-E442-EBE4-739A1BACE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E7643B-72B3-A8BE-7B6B-9A67001EF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F8A8-E654-4A4E-96F4-DB3958021C53}" type="datetimeFigureOut">
              <a:rPr lang="it-IT" smtClean="0"/>
              <a:t>12/01/2023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889F83-6CC1-CFBD-E185-45807D44F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309FE0-823C-A049-4F75-AC99F5FDE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9717-B721-4B35-B5DA-E5BE1AB0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4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C8A5C-4189-B5EE-0048-C4BE12C486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200782-5B6F-6A88-31FB-CA90D8A1C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020544-27B3-A207-8427-309B5C98C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6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342AA84D-C6E4-A6C2-ABA1-8B7C4293E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C82C6D3-B73B-79A0-2171-F65B4E2B9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2753429-85F5-12EB-471B-E3CD18F3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998B32C-2162-11A8-B6CF-B26430A79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9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292B2B6-46CF-7B6C-0CDE-7AC9FBA11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36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Mera *</dc:creator>
  <cp:lastModifiedBy>Mera *</cp:lastModifiedBy>
  <cp:revision>1</cp:revision>
  <dcterms:created xsi:type="dcterms:W3CDTF">2023-01-12T13:14:07Z</dcterms:created>
  <dcterms:modified xsi:type="dcterms:W3CDTF">2023-01-12T13:14:25Z</dcterms:modified>
</cp:coreProperties>
</file>