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406A4-926B-7677-1C68-7AEB688C6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291A6-624E-C521-98CB-0F239C342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4D822-C646-6DBA-E0C2-7AF77937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048AF-905B-1826-64B5-9A525EBF8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6E49C-B52B-5F44-064C-4F0E376CA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49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35B60-FC03-DD6E-C107-2AB8EB8A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EF5F62-0E3F-CD09-E5D9-FBE97343E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53F43-7400-541D-97A2-E02981CD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82F36-D96C-DB14-F942-5C901BB78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84C97-215F-3279-29FA-5D83E9FE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12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C02DDC-9CD6-AB47-C2B9-9A24B121A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4C1B7-8017-6D47-B381-E6DE3DF0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8BEDE-6017-B587-5CBF-D749B8BAB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0A7CC-08D3-17EA-E366-5316022B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18534-D393-767A-01FF-82D2A821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050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12BC6-83B6-17CD-791F-E6CDF8BD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2D6FF-1E77-664F-4BC5-2C68707A7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CFBC5-0368-5339-05B7-333513C1C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8697F-2422-BF96-20C4-C25BB0F2B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43303-138F-4643-50B6-6D89CBC1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117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36EAF-4811-B83F-A647-4B161054B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87370-ED75-35B3-800A-A816CEBCA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E1B1D-98C8-B59F-0EDE-3F099F24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FF794-94D5-1619-E641-46D4B0E3E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C6DD3-2920-18CC-A43D-ECD14FDF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20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DA4F-76A4-F998-7E5B-DDAB40A5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2E671-49B1-C5C5-7DBC-F334243AD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58BE11-32D3-00E3-29F5-03DD0AFB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777D5-7DFC-6306-D6DF-B518685B1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25B96-AD96-12E9-78D0-19EDF704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44220-CA60-3D72-ADDD-458D040C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35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6ADB1-218F-07C3-C8FB-1E33E021C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C9A08-57CC-1BC4-5FA8-789C33F09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13784-AEC2-1956-BFFA-600457DC8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3F9F2F-C8F7-B5E9-3FAB-D444B7ECC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FEBD6C-4C26-4873-7E36-041D96DEB1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6C3A94-2FC9-B9AC-1A1E-1611CE4A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B0A053-7DC9-94F9-38D7-5459145E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E23F03-41E9-65A6-2B6B-1B26398C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813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A0E87-5567-9D8A-6A83-F33339B58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CF96B1-423F-2AF0-27CF-6CA2C17F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C5B502-F3FB-A891-48BE-FF6507B34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32D07-B33F-2CAA-6B59-7839AD857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992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5FCEC-25C2-825D-1905-FBC58A17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09A639-4E79-685D-B0E6-3B61F617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1EBCF-67AB-73E0-C3FB-C7BF0DC09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494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D6797-FC4C-DC5C-07E6-53106B66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CDFBB-DAF8-9280-8333-1E410942B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21BFE-8D31-3DF1-025B-4E00EEAD1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9B7EB-ADEB-269F-7694-BE93E022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DE64D-65F4-D1E4-B76B-A441852B1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90ED5-4498-BDA8-8965-9AA04EDA0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00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1E5E0-ED01-2EF1-832B-1102DA97D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B72CA-A2C1-4AC9-7C3E-DEBF44AE3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65493-91B8-9064-802D-1735566F4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CEA93-10B5-2366-6622-190D184D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A4BAE-0D50-B759-743C-D25249C07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B9BEF-EB32-155D-A08A-F581791C7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910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7D8EA8-3758-81CF-2FC1-154B4DC33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7CE69-AFEA-2CFE-9D95-62E17EB7D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EFC02-313D-057F-D1C7-A9F8223A3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8DE99-423C-4F31-A780-1AB5ABB7A97F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1E121-5D2C-C0E5-368C-EA1A11250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257F9-8B29-65D5-25A0-A99331FDF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E7654-487A-48CB-A672-08A120F4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956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FAC84CF-67B4-D933-8CA0-53F0756C97D6}"/>
              </a:ext>
            </a:extLst>
          </p:cNvPr>
          <p:cNvSpPr txBox="1"/>
          <p:nvPr/>
        </p:nvSpPr>
        <p:spPr>
          <a:xfrm>
            <a:off x="813732" y="679507"/>
            <a:ext cx="105449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3600" b="0" i="1" u="none" strike="noStrike" dirty="0">
                <a:solidFill>
                  <a:srgbClr val="008B95"/>
                </a:solidFill>
                <a:effectLst/>
                <a:latin typeface="Calibri" panose="020F0502020204030204" pitchFamily="34" charset="0"/>
              </a:rPr>
              <a:t> Jenter kan bli veldig gode i matte og naturfag!</a:t>
            </a:r>
          </a:p>
          <a:p>
            <a:pPr marL="457200" algn="ctr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sz="3600" b="0" i="1" u="none" strike="noStrike" dirty="0">
              <a:solidFill>
                <a:srgbClr val="008B95"/>
              </a:solidFill>
              <a:effectLst/>
              <a:latin typeface="Calibri" panose="020F0502020204030204" pitchFamily="34" charset="0"/>
            </a:endParaRPr>
          </a:p>
          <a:p>
            <a:pPr marL="457200" algn="ctr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3600" b="0" i="1" u="none" strike="noStrike" dirty="0">
                <a:solidFill>
                  <a:srgbClr val="008B95"/>
                </a:solidFill>
                <a:effectLst/>
                <a:latin typeface="Calibri" panose="020F0502020204030204" pitchFamily="34" charset="0"/>
              </a:rPr>
              <a:t> Status for kvinneidrett i samfunnet, for eksempel kvinnefotball</a:t>
            </a:r>
          </a:p>
          <a:p>
            <a:pPr marL="457200" algn="ctr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sz="3600" b="0" i="1" u="none" strike="noStrike" dirty="0">
              <a:solidFill>
                <a:srgbClr val="008B95"/>
              </a:solidFill>
              <a:effectLst/>
              <a:latin typeface="Calibri" panose="020F0502020204030204" pitchFamily="34" charset="0"/>
            </a:endParaRPr>
          </a:p>
          <a:p>
            <a:pPr marL="457200" algn="ctr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3600" b="0" i="1" u="none" strike="noStrike" dirty="0">
                <a:solidFill>
                  <a:srgbClr val="008B95"/>
                </a:solidFill>
                <a:effectLst/>
                <a:latin typeface="Calibri" panose="020F0502020204030204" pitchFamily="34" charset="0"/>
              </a:rPr>
              <a:t> Klesstil: Hvorfor bruker personer av forskjellig kjønn vanligvis ulike typer klær? </a:t>
            </a:r>
          </a:p>
          <a:p>
            <a:pPr marL="457200" algn="ctr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sz="3600" b="0" i="1" u="none" strike="noStrike" dirty="0">
              <a:solidFill>
                <a:srgbClr val="008B95"/>
              </a:solidFill>
              <a:effectLst/>
              <a:latin typeface="Calibri" panose="020F0502020204030204" pitchFamily="34" charset="0"/>
            </a:endParaRPr>
          </a:p>
          <a:p>
            <a:pPr marL="457200" algn="ctr"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z="3600" b="0" i="1" u="none" strike="noStrike" dirty="0">
                <a:solidFill>
                  <a:srgbClr val="008B95"/>
                </a:solidFill>
                <a:effectLst/>
                <a:latin typeface="Calibri" panose="020F0502020204030204" pitchFamily="34" charset="0"/>
              </a:rPr>
              <a:t> Er det bare de som er høyt utdannede som lykkes?</a:t>
            </a:r>
          </a:p>
        </p:txBody>
      </p:sp>
    </p:spTree>
    <p:extLst>
      <p:ext uri="{BB962C8B-B14F-4D97-AF65-F5344CB8AC3E}">
        <p14:creationId xmlns:p14="http://schemas.microsoft.com/office/powerpoint/2010/main" val="1479901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Maren Svendsen Folkvord</dc:creator>
  <cp:lastModifiedBy>Maren Svendsen Folkvord</cp:lastModifiedBy>
  <cp:revision>1</cp:revision>
  <dcterms:created xsi:type="dcterms:W3CDTF">2023-04-11T15:17:07Z</dcterms:created>
  <dcterms:modified xsi:type="dcterms:W3CDTF">2023-04-11T15:21:07Z</dcterms:modified>
</cp:coreProperties>
</file>